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1" r:id="rId6"/>
    <p:sldId id="260" r:id="rId7"/>
    <p:sldId id="262" r:id="rId8"/>
    <p:sldId id="263" r:id="rId9"/>
    <p:sldId id="265" r:id="rId10"/>
    <p:sldId id="267" r:id="rId11"/>
    <p:sldId id="266" r:id="rId12"/>
    <p:sldId id="268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416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435100"/>
            <a:ext cx="7772400" cy="965199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5200" y="2725738"/>
            <a:ext cx="6858000" cy="474662"/>
          </a:xfrm>
          <a:solidFill>
            <a:schemeClr val="lt1">
              <a:alpha val="74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203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203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203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81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203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203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203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203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203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203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203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203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8203">
    <p:pull dir="r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3;&#1072;&#1083;&#1080;&#1085;&#1072;\Desktop\&#1044;&#1077;&#1090;&#1089;&#1082;&#1080;&#1081;%20&#1057;&#1072;&#1076;%20&#1048;&#1079;%20&#1050;%20&#1060;%20&#1059;&#1089;&#1072;&#1090;&#1099;&#1081;%20&#1053;&#1103;&#1085;&#1100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file:///C:\Users\&#1043;&#1072;&#1083;&#1080;&#1085;&#1072;\Downloads\&#8226;&#176;%20&#9835;_%20&#1052;&#1072;&#1083;&#1077;&#1085;&#1100;&#1082;&#1072;&#1103;%20&#1089;&#1090;&#1088;&#1072;&#1085;&#1072;%20(&#1084;&#1080;&#1085;&#1091;&#1089;)%20-%20&#1087;&#1088;&#1086;%20&#1076;&#1077;&#1090;&#1089;&#1082;&#1080;&#1081;%20&#1089;&#1072;&#1076;%20(www.hotplayer.ru).mp3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&#1043;&#1072;&#1083;&#1080;&#1085;&#1072;\Desktop\&#1044;&#1083;&#1103;%20&#1088;&#1086;&#1083;&#1080;&#1082;&#1072;%20&#1092;&#1086;&#1090;&#1086;\&#1064;&#1091;&#1088;&#1080;&#1082;%20-%20&#1056;&#1080;&#1085;&#1075;&#1090;&#1086;&#1085;%20&#1052;&#1091;&#1079;&#1099;&#1082;&#1072;%20&#1048;&#1079;%20&#1060;&#1080;&#1083;&#1100;&#1084;&#1086;&#1074;%20&#1051;&#1077;&#1086;&#1085;&#1080;&#1076;&#1072;%20&#1043;&#1072;&#1081;&#1076;&#1072;&#1103;%20-%20&#1058;&#1074;&#1080;&#1089;&#1090;%20(&#1054;&#1087;&#1077;&#1088;&#1072;&#1094;&#1080;&#1103;%20&#1067;)_(x-Minusovka.ru).mp3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file:///C:\Users\&#1043;&#1072;&#1083;&#1080;&#1085;&#1072;\Downloads\&#1045;&#1074;&#1075;&#1077;&#1085;&#1080;&#1081;%20&#1050;&#1088;&#1099;&#1083;&#1072;&#1090;&#1086;&#1074;%20-%20&#1050;&#1088;&#1099;&#1083;&#1072;&#1090;&#1099;&#1077;%20&#1082;&#1072;&#1095;&#1077;&#1083;&#1080;%20(minus).mp3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&#1043;&#1072;&#1083;&#1080;&#1085;&#1072;\Desktop\&#1044;&#1083;&#1103;%20&#1088;&#1086;&#1083;&#1080;&#1082;&#1072;%20&#1092;&#1086;&#1090;&#1086;\&#1064;&#1091;&#1088;&#1080;&#1082;%20-%20&#1056;&#1080;&#1085;&#1075;&#1090;&#1086;&#1085;%20&#1052;&#1091;&#1079;&#1099;&#1082;&#1072;%20&#1048;&#1079;%20&#1060;&#1080;&#1083;&#1100;&#1084;&#1086;&#1074;%20&#1051;&#1077;&#1086;&#1085;&#1080;&#1076;&#1072;%20&#1043;&#1072;&#1081;&#1076;&#1072;&#1103;%20-%20&#1058;&#1074;&#1080;&#1089;&#1090;%20(&#1054;&#1087;&#1077;&#1088;&#1072;&#1094;&#1080;&#1103;%20&#1067;)_(x-Minusovka.ru).mp3" TargetMode="External"/><Relationship Id="rId1" Type="http://schemas.openxmlformats.org/officeDocument/2006/relationships/tags" Target="../tags/tag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file:///C:\Users\&#1043;&#1072;&#1083;&#1080;&#1085;&#1072;\Downloads\&#1043;&#1086;&#1083;&#1086;&#1089;%20017.m4a" TargetMode="External"/><Relationship Id="rId7" Type="http://schemas.openxmlformats.org/officeDocument/2006/relationships/image" Target="../media/image52.jpeg"/><Relationship Id="rId2" Type="http://schemas.openxmlformats.org/officeDocument/2006/relationships/audio" Target="file:///C:\Users\&#1043;&#1072;&#1083;&#1080;&#1085;&#1072;\Downloads\&#1045;&#1088;&#1084;&#1086;&#1083;&#1086;&#1074;%20-%20&#1044;&#1077;&#1090;&#1089;&#1082;&#1080;&#1081;%20&#1089;&#1072;&#1076;%20(&#1084;&#1080;&#1085;&#1091;&#1089;)%20(www.hotplayer.ru).mp3" TargetMode="External"/><Relationship Id="rId1" Type="http://schemas.openxmlformats.org/officeDocument/2006/relationships/audio" Target="file:///C:\Users\&#1043;&#1072;&#1083;&#1080;&#1085;&#1072;\Downloads\&#1043;&#1086;&#1083;&#1086;&#1089;%20015-1.m4a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43;&#1072;&#1083;&#1080;&#1085;&#1072;\Desktop\&#1060;&#1091;&#1090;&#1072;&#1078;&#1080;%20&#1085;&#1086;&#1074;&#1086;&#1089;&#1090;&#1080;%20(&#1085;&#1072;&#1095;&#1072;&#1083;&#1086;)(5)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3;&#1072;&#1083;&#1080;&#1085;&#1072;\Desktop\&#1044;&#1083;&#1103;%20&#1088;&#1086;&#1083;&#1080;&#1082;&#1072;%20&#1092;&#1086;&#1090;&#1086;\Voice%20Recorder\&#1084;&#1091;&#1085;&#1080;&#1094;&#1080;&#1087;&#1072;&#1083;&#1100;&#1085;&#1099;&#1081;%20&#1101;&#1090;&#1072;&#1087;%202.m4a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&#1043;&#1072;&#1083;&#1080;&#1085;&#1072;\Downloads\&#1045;&#1088;&#1084;&#1086;&#1083;&#1086;&#1074;%20-%20&#1044;&#1077;&#1090;&#1089;&#1082;&#1080;&#1081;%20&#1089;&#1072;&#1076;%20(&#1084;&#1080;&#1085;&#1091;&#1089;)%20(www.hotplayer.ru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3;&#1072;&#1083;&#1080;&#1085;&#1072;\Desktop\&#1044;&#1083;&#1103;%20&#1088;&#1086;&#1083;&#1080;&#1082;&#1072;%20&#1092;&#1086;&#1090;&#1086;\&#1064;&#1091;&#1088;&#1080;&#1082;%20-%20&#1056;&#1080;&#1085;&#1075;&#1090;&#1086;&#1085;%20&#1052;&#1091;&#1079;&#1099;&#1082;&#1072;%20&#1048;&#1079;%20&#1060;&#1080;&#1083;&#1100;&#1084;&#1086;&#1074;%20&#1051;&#1077;&#1086;&#1085;&#1080;&#1076;&#1072;%20&#1043;&#1072;&#1081;&#1076;&#1072;&#1103;%20-%20&#1058;&#1074;&#1080;&#1089;&#1090;%20(&#1054;&#1087;&#1077;&#1088;&#1072;&#1094;&#1080;&#1103;%20&#1067;)_(x-Minusovka.ru).mp3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file:///C:\Users\&#1043;&#1072;&#1083;&#1080;&#1085;&#1072;\Downloads\&#1045;&#1088;&#1084;&#1086;&#1083;&#1086;&#1074;%20-%20&#1044;&#1077;&#1090;&#1089;&#1082;&#1080;&#1081;%20&#1089;&#1072;&#1076;%20(&#1084;&#1080;&#1085;&#1091;&#1089;)%20(www.hotplayer.ru)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3;&#1072;&#1083;&#1080;&#1085;&#1072;\Desktop\&#1044;&#1083;&#1103;%20&#1088;&#1086;&#1083;&#1080;&#1082;&#1072;%20&#1092;&#1086;&#1090;&#1086;\&#1064;&#1091;&#1088;&#1080;&#1082;%20-%20&#1056;&#1080;&#1085;&#1075;&#1090;&#1086;&#1085;%20&#1052;&#1091;&#1079;&#1099;&#1082;&#1072;%20&#1048;&#1079;%20&#1060;&#1080;&#1083;&#1100;&#1084;&#1086;&#1074;%20&#1051;&#1077;&#1086;&#1085;&#1080;&#1076;&#1072;%20&#1043;&#1072;&#1081;&#1076;&#1072;&#1103;%20-%20&#1058;&#1074;&#1080;&#1089;&#1090;%20(&#1054;&#1087;&#1077;&#1088;&#1072;&#1094;&#1080;&#1103;%20&#1067;)_(x-Minusovka.ru).mp3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file:///C:\Users\&#1043;&#1072;&#1083;&#1080;&#1085;&#1072;\Downloads\&#1045;&#1088;&#1084;&#1086;&#1083;&#1086;&#1074;%20-%20&#1044;&#1077;&#1090;&#1089;&#1082;&#1080;&#1081;%20&#1089;&#1072;&#1076;%20(&#1084;&#1080;&#1085;&#1091;&#1089;)%20(www.hotplayer.ru).mp3" TargetMode="External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audio" Target="file:///C:\Users\&#1043;&#1072;&#1083;&#1080;&#1085;&#1072;\Desktop\&#1044;&#1083;&#1103;%20&#1088;&#1086;&#1083;&#1080;&#1082;&#1072;%20&#1092;&#1086;&#1090;&#1086;\&#1044;&#1077;&#1090;&#1089;&#1082;&#1080;&#1081;%20&#1057;&#1072;&#1076;%20&#1048;&#1079;%20&#1050;%20&#1060;%20&#1059;&#1089;&#1072;&#1090;&#1099;&#1081;%20&#1053;&#1103;&#1085;&#1100;.mp3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&#1043;&#1072;&#1083;&#1080;&#1085;&#1072;\Desktop\&#1044;&#1083;&#1103;%20&#1088;&#1086;&#1083;&#1080;&#1082;&#1072;%20&#1092;&#1086;&#1090;&#1086;\&#1064;&#1091;&#1088;&#1080;&#1082;%20-%20&#1056;&#1080;&#1085;&#1075;&#1090;&#1086;&#1085;%20&#1052;&#1091;&#1079;&#1099;&#1082;&#1072;%20&#1048;&#1079;%20&#1060;&#1080;&#1083;&#1100;&#1084;&#1086;&#1074;%20&#1051;&#1077;&#1086;&#1085;&#1080;&#1076;&#1072;%20&#1043;&#1072;&#1081;&#1076;&#1072;&#1103;%20-%20&#1058;&#1074;&#1080;&#1089;&#1090;%20(&#1054;&#1087;&#1077;&#1088;&#1072;&#1094;&#1080;&#1103;%20&#1067;)_(x-Minusovka.ru).mp3" TargetMode="External"/><Relationship Id="rId7" Type="http://schemas.openxmlformats.org/officeDocument/2006/relationships/image" Target="../media/image31.png"/><Relationship Id="rId2" Type="http://schemas.openxmlformats.org/officeDocument/2006/relationships/audio" Target="file:///C:\Users\&#1043;&#1072;&#1083;&#1080;&#1085;&#1072;\Downloads\&#1045;&#1074;&#1075;&#1077;&#1085;&#1080;&#1081;%20&#1050;&#1088;&#1099;&#1083;&#1072;&#1090;&#1086;&#1074;%20-%20&#1044;&#1086;%20&#1095;&#1077;&#1075;&#1086;%20&#1076;&#1086;&#1096;&#1105;&#1083;%20&#1087;&#1088;&#1086;&#1075;&#1088;&#1077;&#1089;&#1089;%20(minus).mp3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6c7317d5aa1e6030144265057f83b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857232"/>
            <a:ext cx="7620000" cy="50768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000924" cy="1325563"/>
          </a:xfrm>
        </p:spPr>
        <p:txBody>
          <a:bodyPr/>
          <a:lstStyle/>
          <a:p>
            <a:pPr algn="ctr"/>
            <a:r>
              <a:rPr lang="ru-RU" sz="1600" dirty="0" smtClean="0">
                <a:latin typeface="Century Gothic" pitchFamily="34" charset="0"/>
              </a:rPr>
              <a:t>Муниципальное автономное дошкольное образовательное учреждение «Детский сад </a:t>
            </a:r>
            <a:r>
              <a:rPr lang="ru-RU" sz="1600" dirty="0" err="1" smtClean="0">
                <a:latin typeface="Century Gothic" pitchFamily="34" charset="0"/>
              </a:rPr>
              <a:t>общеразвивающего</a:t>
            </a:r>
            <a:r>
              <a:rPr lang="ru-RU" sz="1600" dirty="0" smtClean="0">
                <a:latin typeface="Century Gothic" pitchFamily="34" charset="0"/>
              </a:rPr>
              <a:t> вида № 12 «Малышок» с приоритетным осуществлением деятельности по художественно-эстетическому развитию воспитанников»</a:t>
            </a:r>
            <a:endParaRPr lang="ru-RU" sz="1600" dirty="0">
              <a:latin typeface="Century Gothic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928662" y="5286388"/>
            <a:ext cx="3743296" cy="9286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555555"/>
                </a:solidFill>
                <a:latin typeface="Arial"/>
              </a:rPr>
              <a:t>624038, Свердловская область, Белоярский район </a:t>
            </a:r>
            <a:r>
              <a:rPr lang="ru-RU" sz="1600" dirty="0" err="1" smtClean="0">
                <a:solidFill>
                  <a:srgbClr val="555555"/>
                </a:solidFill>
                <a:latin typeface="Arial"/>
              </a:rPr>
              <a:t>с.Кочневское</a:t>
            </a:r>
            <a:r>
              <a:rPr lang="ru-RU" sz="1600" dirty="0" smtClean="0">
                <a:solidFill>
                  <a:srgbClr val="555555"/>
                </a:solidFill>
                <a:latin typeface="Arial"/>
              </a:rPr>
              <a:t>, ул. Ударников, дом 6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4" name="Детский Сад Из К Ф Усатый Нян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858148" y="550070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6234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500570"/>
            <a:ext cx="2357454" cy="2114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571744"/>
            <a:ext cx="2286015" cy="2328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0"/>
            <a:ext cx="2369604" cy="2436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2428868"/>
            <a:ext cx="2155290" cy="215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2357454" cy="2043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84" y="214290"/>
            <a:ext cx="250033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8992" y="0"/>
            <a:ext cx="2071702" cy="222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48" y="5000636"/>
            <a:ext cx="264320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2428868"/>
            <a:ext cx="4572032" cy="1611315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3 факт    </a:t>
            </a:r>
            <a:br>
              <a:rPr lang="ru-RU" sz="28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А как же 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    «…</a:t>
            </a:r>
            <a:r>
              <a:rPr lang="ru-RU" sz="2400" b="1" dirty="0" err="1" smtClean="0">
                <a:latin typeface="Comic Sans MS" pitchFamily="66" charset="0"/>
              </a:rPr>
              <a:t>Познание,обработка</a:t>
            </a:r>
            <a:r>
              <a:rPr lang="ru-RU" sz="2400" b="1" dirty="0" smtClean="0">
                <a:latin typeface="Comic Sans MS" pitchFamily="66" charset="0"/>
              </a:rPr>
              <a:t>,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            анализ…»!?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И МНОГОЕ ДРУГОЕ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14" name="•° ♫_ Маленькая страна (минус) - про детский сад (www.hotplayer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/>
          <a:stretch>
            <a:fillRect/>
          </a:stretch>
        </p:blipFill>
        <p:spPr>
          <a:xfrm>
            <a:off x="8501090" y="3857628"/>
            <a:ext cx="304800" cy="304800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1571604" y="2428868"/>
            <a:ext cx="1857388" cy="85725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проекты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786050" y="1428736"/>
            <a:ext cx="1857388" cy="85725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проблема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857752" y="1428736"/>
            <a:ext cx="1571636" cy="85725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вопрос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215074" y="2357430"/>
            <a:ext cx="1643074" cy="85725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решение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000232" y="3929066"/>
            <a:ext cx="1571636" cy="85725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Comic Sans MS" pitchFamily="66" charset="0"/>
              </a:rPr>
              <a:t>квесты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428992" y="4143380"/>
            <a:ext cx="2071702" cy="85725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рефлексия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643570" y="3929066"/>
            <a:ext cx="2286016" cy="85725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технологии</a:t>
            </a:r>
            <a:endParaRPr lang="ru-RU" dirty="0"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2234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3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3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3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63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9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9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1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1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41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1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1000x600_21_2e721405a80a620eed4fcdbf525423e4@1100x660_0xac120003_9019556321612835825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3108" y="714356"/>
            <a:ext cx="7252230" cy="5462607"/>
          </a:xfrm>
        </p:spPr>
      </p:pic>
      <p:sp>
        <p:nvSpPr>
          <p:cNvPr id="12" name="Овальная выноска 11"/>
          <p:cNvSpPr/>
          <p:nvPr/>
        </p:nvSpPr>
        <p:spPr>
          <a:xfrm>
            <a:off x="214282" y="0"/>
            <a:ext cx="3714776" cy="1785950"/>
          </a:xfrm>
          <a:prstGeom prst="wedgeEllipseCallout">
            <a:avLst>
              <a:gd name="adj1" fmla="val 70420"/>
              <a:gd name="adj2" fmla="val -57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: -</a:t>
            </a:r>
            <a:r>
              <a:rPr lang="ru-RU" sz="2000" b="1" dirty="0" smtClean="0"/>
              <a:t>Я занят</a:t>
            </a:r>
            <a:r>
              <a:rPr lang="ru-RU" sz="2000" dirty="0" smtClean="0"/>
              <a:t>, мне нужно деньги зарабатывать.</a:t>
            </a:r>
          </a:p>
          <a:p>
            <a:pPr algn="ctr"/>
            <a:r>
              <a:rPr lang="ru-RU" sz="2000" b="1" dirty="0" smtClean="0"/>
              <a:t>Садик  </a:t>
            </a:r>
            <a:r>
              <a:rPr lang="ru-RU" sz="2000" dirty="0" smtClean="0"/>
              <a:t>пусть</a:t>
            </a:r>
            <a:r>
              <a:rPr lang="ru-RU" sz="2000" b="1" dirty="0" smtClean="0"/>
              <a:t> воспитывает</a:t>
            </a:r>
            <a:r>
              <a:rPr lang="ru-RU" sz="2000" dirty="0" smtClean="0"/>
              <a:t>!</a:t>
            </a:r>
            <a:endParaRPr lang="ru-RU" sz="2000" dirty="0"/>
          </a:p>
        </p:txBody>
      </p:sp>
      <p:pic>
        <p:nvPicPr>
          <p:cNvPr id="4" name="Шурик - Рингтон Музыка Из Фильмов Леонида Гайдая - Твист (Операция Ы)_(x-Minusovka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3609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4 факт       </a:t>
            </a:r>
            <a:br>
              <a:rPr lang="ru-RU" sz="2800" b="1" dirty="0" smtClean="0">
                <a:latin typeface="Comic Sans MS" pitchFamily="66" charset="0"/>
              </a:rPr>
            </a:br>
            <a:r>
              <a:rPr lang="ru-RU" sz="2000" b="1" dirty="0" smtClean="0">
                <a:latin typeface="Comic Sans MS" pitchFamily="66" charset="0"/>
              </a:rPr>
              <a:t>Родители , вы наши участники и помощники! </a:t>
            </a:r>
            <a:br>
              <a:rPr lang="ru-RU" sz="2000" b="1" dirty="0" smtClean="0">
                <a:latin typeface="Comic Sans MS" pitchFamily="66" charset="0"/>
              </a:rPr>
            </a:br>
            <a:r>
              <a:rPr lang="ru-RU" sz="2000" b="1" dirty="0" smtClean="0">
                <a:latin typeface="Comic Sans MS" pitchFamily="66" charset="0"/>
              </a:rPr>
              <a:t>Вы наша гордость! </a:t>
            </a:r>
            <a:br>
              <a:rPr lang="ru-RU" sz="2000" b="1" dirty="0" smtClean="0">
                <a:latin typeface="Comic Sans MS" pitchFamily="66" charset="0"/>
              </a:rPr>
            </a:br>
            <a:r>
              <a:rPr lang="ru-RU" sz="2000" b="1" dirty="0" smtClean="0">
                <a:latin typeface="Comic Sans MS" pitchFamily="66" charset="0"/>
              </a:rPr>
              <a:t>Гордость ваших детей</a:t>
            </a:r>
            <a:r>
              <a:rPr lang="ru-RU" sz="2800" b="1" dirty="0" smtClean="0">
                <a:latin typeface="Comic Sans MS" pitchFamily="66" charset="0"/>
              </a:rPr>
              <a:t>!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285860"/>
            <a:ext cx="1757089" cy="310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214422"/>
            <a:ext cx="1745895" cy="311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 t="5809" b="10929"/>
          <a:stretch>
            <a:fillRect/>
          </a:stretch>
        </p:blipFill>
        <p:spPr bwMode="auto">
          <a:xfrm>
            <a:off x="3214678" y="1643050"/>
            <a:ext cx="2103085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4000504"/>
            <a:ext cx="2000264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3993896"/>
            <a:ext cx="1857388" cy="2864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02" y="4714884"/>
            <a:ext cx="2738430" cy="190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Евгений Крылатов - Крылатые качели (minus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8501090" y="6072206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20171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4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4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4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9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9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9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6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6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eriodismo-local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0929" y="1000108"/>
            <a:ext cx="6962141" cy="5176855"/>
          </a:xfrm>
        </p:spPr>
      </p:pic>
      <p:sp>
        <p:nvSpPr>
          <p:cNvPr id="5" name="Овальная выноска 4"/>
          <p:cNvSpPr/>
          <p:nvPr/>
        </p:nvSpPr>
        <p:spPr>
          <a:xfrm>
            <a:off x="857224" y="0"/>
            <a:ext cx="4643470" cy="2428892"/>
          </a:xfrm>
          <a:prstGeom prst="wedgeEllipseCallout">
            <a:avLst>
              <a:gd name="adj1" fmla="val 48388"/>
              <a:gd name="adj2" fmla="val 442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:-Бедненькая, да как же она одна  с вами справляется? Что она одна  может?</a:t>
            </a:r>
            <a:endParaRPr lang="ru-RU" sz="2400" dirty="0"/>
          </a:p>
        </p:txBody>
      </p:sp>
      <p:pic>
        <p:nvPicPr>
          <p:cNvPr id="6" name="Шурик - Рингтон Музыка Из Фильмов Леонида Гайдая - Твист (Операция Ы)_(x-Minusovka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7786710" y="5500702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687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ьная выноска 6"/>
          <p:cNvSpPr/>
          <p:nvPr/>
        </p:nvSpPr>
        <p:spPr>
          <a:xfrm>
            <a:off x="3071802" y="4643446"/>
            <a:ext cx="2357454" cy="2000264"/>
          </a:xfrm>
          <a:prstGeom prst="wedgeEllipseCallout">
            <a:avLst>
              <a:gd name="adj1" fmla="val 69672"/>
              <a:gd name="adj2" fmla="val 47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: -Галина Сергеевна! Волнуетесь?</a:t>
            </a:r>
            <a:endParaRPr lang="ru-RU" dirty="0"/>
          </a:p>
        </p:txBody>
      </p:sp>
      <p:pic>
        <p:nvPicPr>
          <p:cNvPr id="9" name="Голос 015-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Ермолов - Детский сад (минус) (www.hotplayer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5 факт</a:t>
            </a:r>
            <a:br>
              <a:rPr lang="ru-RU" sz="3200" b="1" dirty="0" smtClean="0">
                <a:latin typeface="Comic Sans MS" pitchFamily="66" charset="0"/>
              </a:rPr>
            </a:br>
            <a:r>
              <a:rPr lang="ru-RU" sz="3200" b="1" dirty="0" smtClean="0">
                <a:latin typeface="Comic Sans MS" pitchFamily="66" charset="0"/>
              </a:rPr>
              <a:t>  Мы одна команда, мы одна семья!</a:t>
            </a:r>
            <a:br>
              <a:rPr lang="ru-RU" sz="3200" b="1" dirty="0" smtClean="0">
                <a:latin typeface="Comic Sans MS" pitchFamily="66" charset="0"/>
              </a:rPr>
            </a:br>
            <a:r>
              <a:rPr lang="ru-RU" sz="3200" b="1" dirty="0" smtClean="0">
                <a:latin typeface="Comic Sans MS" pitchFamily="66" charset="0"/>
              </a:rPr>
              <a:t>       Мы единство непохожих!</a:t>
            </a:r>
            <a:endParaRPr lang="ru-RU" sz="3200" b="1" dirty="0"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1500174"/>
            <a:ext cx="3263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4" name="Picture 4" descr="5D45BF99"/>
          <p:cNvPicPr>
            <a:picLocks noGrp="1" noChangeAspect="1" noChangeArrowheads="1"/>
          </p:cNvPicPr>
          <p:nvPr>
            <p:ph idx="1"/>
          </p:nvPr>
        </p:nvPicPr>
        <p:blipFill>
          <a:blip r:embed="rId8"/>
          <a:srcRect l="8135" t="15505" r="18901" b="17183"/>
          <a:stretch>
            <a:fillRect/>
          </a:stretch>
        </p:blipFill>
        <p:spPr bwMode="auto">
          <a:xfrm>
            <a:off x="2714612" y="2357430"/>
            <a:ext cx="4088414" cy="2747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Галина\Desktop\для визитки\WhatsApp Images\IMG-20210312-WA003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34" y="2000240"/>
            <a:ext cx="2678100" cy="4265269"/>
          </a:xfrm>
          <a:prstGeom prst="rect">
            <a:avLst/>
          </a:prstGeom>
          <a:noFill/>
        </p:spPr>
      </p:pic>
      <p:pic>
        <p:nvPicPr>
          <p:cNvPr id="12" name="Голос 015-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Голос 017.m4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203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9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9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утажи новости (начало)(5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 bwMode="auto">
          <a:xfrm>
            <a:off x="357158" y="571480"/>
            <a:ext cx="7467652" cy="6000792"/>
          </a:xfrm>
          <a:prstGeom prst="rect">
            <a:avLst/>
          </a:prstGeom>
          <a:solidFill>
            <a:schemeClr val="lt1">
              <a:alpha val="74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87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20210421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94530">
            <a:off x="386014" y="2376108"/>
            <a:ext cx="2071702" cy="3683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210421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26617">
            <a:off x="1374226" y="-52247"/>
            <a:ext cx="3017987" cy="5365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10416-WA00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9094">
            <a:off x="607902" y="4505810"/>
            <a:ext cx="3214678" cy="241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«Воспитатель года 2021»</a:t>
            </a:r>
            <a:br>
              <a:rPr lang="ru-RU" dirty="0" smtClean="0"/>
            </a:br>
            <a:r>
              <a:rPr lang="ru-RU" dirty="0" smtClean="0"/>
              <a:t>Белоярский Городской Округ  </a:t>
            </a:r>
            <a:endParaRPr lang="ru-RU" dirty="0"/>
          </a:p>
        </p:txBody>
      </p:sp>
      <p:pic>
        <p:nvPicPr>
          <p:cNvPr id="4" name="Содержимое 3" descr="20210321_111925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429124" y="1928802"/>
            <a:ext cx="335809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500430" y="5786454"/>
            <a:ext cx="3214710" cy="9286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Конева Галина Сергеевна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оспитатель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 квалификационная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категория,педагогический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стаж-19 лет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муниципальный этап 2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072462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6468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1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1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1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omic Sans MS" pitchFamily="66" charset="0"/>
              </a:rPr>
              <a:t>5 фактов 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о ВОСПИТАТЕЛЕ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6" name="Picture 2" descr="F:\1-ФОТОГРАФИИ\АРХИВ прошлых лет\Детский сад-Ю.И\портреты\DSC_0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9124" y="1857364"/>
            <a:ext cx="3143272" cy="428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4429124" y="6072206"/>
            <a:ext cx="914400" cy="612648"/>
          </a:xfrm>
          <a:prstGeom prst="wedgeEllipseCallout">
            <a:avLst>
              <a:gd name="adj1" fmla="val 23106"/>
              <a:gd name="adj2" fmla="val 670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0" y="2143116"/>
            <a:ext cx="4286248" cy="2214578"/>
          </a:xfrm>
          <a:prstGeom prst="wedgeEllipseCallout">
            <a:avLst>
              <a:gd name="adj1" fmla="val -40213"/>
              <a:gd name="adj2" fmla="val 131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: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-Галина Сергеевна,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сегодня-почетно,престижно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модно  или ….???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1714480" y="4286256"/>
            <a:ext cx="3000396" cy="2143140"/>
          </a:xfrm>
          <a:prstGeom prst="wedgeEllipseCallout">
            <a:avLst>
              <a:gd name="adj1" fmla="val -36533"/>
              <a:gd name="adj2" fmla="val 702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:-Ходит много слухов и мифов о воспитателях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Ермолов - Детский сад (минус) (www.hotplayer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7572396" y="600076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0937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enc_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1538" y="1357298"/>
            <a:ext cx="6873991" cy="4910294"/>
          </a:xfrm>
        </p:spPr>
      </p:pic>
      <p:sp>
        <p:nvSpPr>
          <p:cNvPr id="6" name="Овальная выноска 5"/>
          <p:cNvSpPr/>
          <p:nvPr/>
        </p:nvSpPr>
        <p:spPr>
          <a:xfrm>
            <a:off x="-214346" y="-214338"/>
            <a:ext cx="4429156" cy="2071678"/>
          </a:xfrm>
          <a:prstGeom prst="wedgeEllipseCallout">
            <a:avLst>
              <a:gd name="adj1" fmla="val 85504"/>
              <a:gd name="adj2" fmla="val 38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:-Молоденькая больно!  Много она понимает! ))</a:t>
            </a:r>
            <a:endParaRPr lang="ru-RU" sz="2800" b="1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78490" y="2967335"/>
            <a:ext cx="587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:-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Шурик - Рингтон Музыка Из Фильмов Леонида Гайдая - Твист (Операция Ы)_(x-Minusovka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143768" y="592933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676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87D07C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7810">
            <a:off x="1500463" y="2874840"/>
            <a:ext cx="2219325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6FE752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81024">
            <a:off x="468467" y="3321714"/>
            <a:ext cx="208915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-20210416-WA005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9094">
            <a:off x="4536991" y="4505809"/>
            <a:ext cx="3214678" cy="241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2852"/>
            <a:ext cx="7886700" cy="1214447"/>
          </a:xfrm>
        </p:spPr>
        <p:txBody>
          <a:bodyPr/>
          <a:lstStyle/>
          <a:p>
            <a:pPr algn="ctr"/>
            <a:r>
              <a:rPr lang="ru-RU" dirty="0" smtClean="0">
                <a:latin typeface="Comic Sans MS" pitchFamily="66" charset="0"/>
              </a:rPr>
              <a:t> 1 факт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….       Мой опыт, моя школа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4" name="Содержимое 3" descr="IMG-20200507-WA0017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14282" y="1071546"/>
            <a:ext cx="2357454" cy="3032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90836">
            <a:off x="4761353" y="1742686"/>
            <a:ext cx="3444145" cy="296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1928802"/>
            <a:ext cx="2767789" cy="3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98868">
            <a:off x="6770140" y="2946381"/>
            <a:ext cx="2251364" cy="3485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Ермолов - Детский сад (минус) (www.hotplayer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8501090" y="5715016"/>
            <a:ext cx="304800" cy="3048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1472" y="3214686"/>
            <a:ext cx="14544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семья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43702" y="5572140"/>
            <a:ext cx="12967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ФГОС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00298" y="4929198"/>
            <a:ext cx="29867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Образование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0594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29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11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5bcf6b5e811de791ccc11b3b9f8a6ae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3043" y="1928802"/>
            <a:ext cx="6045486" cy="4000528"/>
          </a:xfrm>
        </p:spPr>
      </p:pic>
      <p:sp>
        <p:nvSpPr>
          <p:cNvPr id="5" name="Овальная выноска 4"/>
          <p:cNvSpPr/>
          <p:nvPr/>
        </p:nvSpPr>
        <p:spPr>
          <a:xfrm>
            <a:off x="928662" y="0"/>
            <a:ext cx="4286280" cy="2214554"/>
          </a:xfrm>
          <a:prstGeom prst="wedgeEllipseCallout">
            <a:avLst>
              <a:gd name="adj1" fmla="val 47611"/>
              <a:gd name="adj2" fmla="val 579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:-Работают, лишь бы время прошло!</a:t>
            </a:r>
            <a:endParaRPr lang="ru-RU" sz="2400" dirty="0"/>
          </a:p>
        </p:txBody>
      </p:sp>
      <p:pic>
        <p:nvPicPr>
          <p:cNvPr id="6" name="Шурик - Рингтон Музыка Из Фильмов Леонида Гайдая - Твист (Операция Ы)_(x-Minusovka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858148" y="592933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073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08497" y="5039545"/>
            <a:ext cx="2763437" cy="146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6" descr="IMG-20201203-WA0023.jpg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6643702" y="642918"/>
            <a:ext cx="1857375" cy="364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6" descr="IMG-20210212-WA00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14282" y="785794"/>
            <a:ext cx="1745895" cy="368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7" descr="IMG-20210127-WA000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3306" y="214290"/>
            <a:ext cx="2357454" cy="368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08" y="1000108"/>
            <a:ext cx="138808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6248" y="4714884"/>
            <a:ext cx="2851482" cy="179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714348" y="3429000"/>
            <a:ext cx="7886700" cy="121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000232" y="3214686"/>
            <a:ext cx="5857916" cy="1468439"/>
          </a:xfrm>
        </p:spPr>
        <p:txBody>
          <a:bodyPr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2 факт</a:t>
            </a:r>
            <a:br>
              <a:rPr lang="ru-RU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Воспитательский калейдоскоп)))</a:t>
            </a:r>
            <a:endParaRPr lang="ru-RU" sz="3200" b="1" dirty="0">
              <a:latin typeface="Comic Sans MS" pitchFamily="66" charset="0"/>
            </a:endParaRPr>
          </a:p>
        </p:txBody>
      </p:sp>
      <p:pic>
        <p:nvPicPr>
          <p:cNvPr id="11" name="Детский Сад Из К Ф Усатый Нянь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Ермолов - Детский сад (минус) (www.hotplayer.ru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/>
          <a:stretch>
            <a:fillRect/>
          </a:stretch>
        </p:blipFill>
        <p:spPr>
          <a:xfrm>
            <a:off x="7215206" y="5929330"/>
            <a:ext cx="304800" cy="304800"/>
          </a:xfrm>
          <a:prstGeom prst="rect">
            <a:avLst/>
          </a:prstGeom>
        </p:spPr>
      </p:pic>
      <p:sp>
        <p:nvSpPr>
          <p:cNvPr id="17" name="Заголовок 14"/>
          <p:cNvSpPr txBox="1">
            <a:spLocks/>
          </p:cNvSpPr>
          <p:nvPr/>
        </p:nvSpPr>
        <p:spPr bwMode="auto">
          <a:xfrm>
            <a:off x="2285984" y="4929198"/>
            <a:ext cx="5062574" cy="1120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atin typeface="Comic Sans MS" pitchFamily="66" charset="0"/>
                <a:ea typeface="+mj-ea"/>
                <a:cs typeface="+mj-cs"/>
              </a:rPr>
              <a:t>: -И это,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atin typeface="Comic Sans MS" pitchFamily="66" charset="0"/>
                <a:ea typeface="+mj-ea"/>
                <a:cs typeface="+mj-cs"/>
              </a:rPr>
              <a:t>еще НЕ ВСЁ!!)))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14348" y="4214818"/>
            <a:ext cx="1500198" cy="7143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сон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5214942" y="214290"/>
            <a:ext cx="1500198" cy="7143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прогулки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6143636" y="1500174"/>
            <a:ext cx="1500198" cy="7143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ужин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2571736" y="285728"/>
            <a:ext cx="1500198" cy="7143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обед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1285852" y="1357298"/>
            <a:ext cx="1500198" cy="7143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завтрак</a:t>
            </a:r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3714744" y="6000768"/>
            <a:ext cx="1500198" cy="7143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6643702" y="4286256"/>
            <a:ext cx="1500198" cy="7143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НОД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med" advClick="0" advTm="15718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29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38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reforma-pfr-v-2018-godu-poslednie-novosti-4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14414" y="1428736"/>
            <a:ext cx="6561353" cy="4786346"/>
          </a:xfrm>
        </p:spPr>
      </p:pic>
      <p:sp>
        <p:nvSpPr>
          <p:cNvPr id="7" name="Овальная выноска 6"/>
          <p:cNvSpPr/>
          <p:nvPr/>
        </p:nvSpPr>
        <p:spPr>
          <a:xfrm>
            <a:off x="642910" y="142852"/>
            <a:ext cx="3629044" cy="1857388"/>
          </a:xfrm>
          <a:prstGeom prst="wedgeEllipseCallout">
            <a:avLst>
              <a:gd name="adj1" fmla="val 56945"/>
              <a:gd name="adj2" fmla="val 1018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: -Я </a:t>
            </a:r>
            <a:r>
              <a:rPr lang="ru-RU" sz="2400" dirty="0" err="1" smtClean="0"/>
              <a:t>считаю,главное</a:t>
            </a:r>
            <a:r>
              <a:rPr lang="ru-RU" sz="2400" dirty="0" smtClean="0"/>
              <a:t>- умыты и накормлены</a:t>
            </a:r>
            <a:endParaRPr lang="ru-RU" sz="2400" dirty="0"/>
          </a:p>
        </p:txBody>
      </p:sp>
      <p:pic>
        <p:nvPicPr>
          <p:cNvPr id="4" name="Евгений Крылатов - До чего дошёл прогресс (minus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8501090" y="4000504"/>
            <a:ext cx="304800" cy="304800"/>
          </a:xfrm>
          <a:prstGeom prst="rect">
            <a:avLst/>
          </a:prstGeom>
        </p:spPr>
      </p:pic>
      <p:pic>
        <p:nvPicPr>
          <p:cNvPr id="5" name="Шурик - Рингтон Музыка Из Фильмов Леонида Гайдая - Твист (Операция Ы)_(x-Minusovka.ru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8501090" y="635795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1562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583</TotalTime>
  <Words>177</Words>
  <PresentationFormat>Экран (4:3)</PresentationFormat>
  <Paragraphs>44</Paragraphs>
  <Slides>14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Тема1</vt:lpstr>
      <vt:lpstr>Муниципальное автономное дошкольное образовательное учреждение «Детский сад общеразвивающего вида № 12 «Малышок» с приоритетным осуществлением деятельности по художественно-эстетическому развитию воспитанников»</vt:lpstr>
      <vt:lpstr>Слайд 2</vt:lpstr>
      <vt:lpstr>«Воспитатель года 2021» Белоярский Городской Округ  </vt:lpstr>
      <vt:lpstr>5 фактов  о ВОСПИТАТЕЛЕ</vt:lpstr>
      <vt:lpstr>Слайд 5</vt:lpstr>
      <vt:lpstr> 1 факт ….       Мой опыт, моя школа</vt:lpstr>
      <vt:lpstr>Слайд 7</vt:lpstr>
      <vt:lpstr>2 факт Воспитательский калейдоскоп)))</vt:lpstr>
      <vt:lpstr>Слайд 9</vt:lpstr>
      <vt:lpstr>3 факт     А как же      «…Познание,обработка,             анализ…»!? И МНОГОЕ ДРУГОЕ</vt:lpstr>
      <vt:lpstr>Слайд 11</vt:lpstr>
      <vt:lpstr>4 факт        Родители , вы наши участники и помощники!  Вы наша гордость!  Гордость ваших детей!</vt:lpstr>
      <vt:lpstr>Слайд 13</vt:lpstr>
      <vt:lpstr>5 факт   Мы одна команда, мы одна семья!        Мы единство непохожих!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«Детский сад общеразвивающего вида № 12 «Малышок» с приоритетным осуществлением деятельности по художественно-эстетическому развитию воспитанников»</dc:title>
  <dc:creator>Галина</dc:creator>
  <cp:lastModifiedBy>Галина</cp:lastModifiedBy>
  <cp:revision>63</cp:revision>
  <dcterms:created xsi:type="dcterms:W3CDTF">2021-05-04T09:57:42Z</dcterms:created>
  <dcterms:modified xsi:type="dcterms:W3CDTF">2021-05-06T17:07:08Z</dcterms:modified>
</cp:coreProperties>
</file>